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0693400" cy="7556500"/>
  <p:notesSz cx="6858000" cy="9144000"/>
  <p:embeddedFontLst>
    <p:embeddedFont>
      <p:font typeface="IBM Plex Sans" panose="020B0503050203000203" pitchFamily="34" charset="0"/>
      <p:regular r:id="rId13"/>
    </p:embeddedFont>
    <p:embeddedFont>
      <p:font typeface="Poppins" panose="00000500000000000000" pitchFamily="2" charset="0"/>
      <p:regular r:id="rId14"/>
      <p:bold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1C0"/>
    <a:srgbClr val="EAE9E4"/>
    <a:srgbClr val="FEDEDF"/>
    <a:srgbClr val="D9E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A577D-BBB2-4AF7-899B-2F7B1345C9D6}" v="44" dt="2026-01-15T02:33:19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723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558170" y="1914313"/>
            <a:ext cx="3236330" cy="2414809"/>
          </a:xfrm>
          <a:custGeom>
            <a:avLst/>
            <a:gdLst/>
            <a:ahLst/>
            <a:cxnLst/>
            <a:rect l="l" t="t" r="r" b="b"/>
            <a:pathLst>
              <a:path w="3785734" h="2837583">
                <a:moveTo>
                  <a:pt x="0" y="0"/>
                </a:moveTo>
                <a:lnTo>
                  <a:pt x="3785734" y="0"/>
                </a:lnTo>
                <a:lnTo>
                  <a:pt x="3785734" y="2837583"/>
                </a:lnTo>
                <a:lnTo>
                  <a:pt x="0" y="283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" name="Group 4"/>
          <p:cNvGrpSpPr/>
          <p:nvPr/>
        </p:nvGrpSpPr>
        <p:grpSpPr>
          <a:xfrm>
            <a:off x="0" y="170685"/>
            <a:ext cx="10692000" cy="1629310"/>
            <a:chOff x="0" y="0"/>
            <a:chExt cx="3831771" cy="583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1772" cy="583908"/>
            </a:xfrm>
            <a:custGeom>
              <a:avLst/>
              <a:gdLst/>
              <a:ahLst/>
              <a:cxnLst/>
              <a:rect l="l" t="t" r="r" b="b"/>
              <a:pathLst>
                <a:path w="3831772" h="583908">
                  <a:moveTo>
                    <a:pt x="0" y="0"/>
                  </a:moveTo>
                  <a:lnTo>
                    <a:pt x="3831772" y="0"/>
                  </a:lnTo>
                  <a:lnTo>
                    <a:pt x="3831772" y="583908"/>
                  </a:lnTo>
                  <a:lnTo>
                    <a:pt x="0" y="583908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831771" cy="60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7" name="Freeform 7"/>
          <p:cNvSpPr>
            <a:spLocks noChangeAspect="1"/>
          </p:cNvSpPr>
          <p:nvPr/>
        </p:nvSpPr>
        <p:spPr>
          <a:xfrm flipH="1">
            <a:off x="4795024" y="4410797"/>
            <a:ext cx="2005623" cy="1424853"/>
          </a:xfrm>
          <a:custGeom>
            <a:avLst/>
            <a:gdLst/>
            <a:ahLst/>
            <a:cxnLst/>
            <a:rect l="l" t="t" r="r" b="b"/>
            <a:pathLst>
              <a:path w="2684936" h="1907456">
                <a:moveTo>
                  <a:pt x="2684935" y="0"/>
                </a:moveTo>
                <a:lnTo>
                  <a:pt x="0" y="0"/>
                </a:lnTo>
                <a:lnTo>
                  <a:pt x="0" y="1907456"/>
                </a:lnTo>
                <a:lnTo>
                  <a:pt x="2684935" y="1907456"/>
                </a:lnTo>
                <a:lnTo>
                  <a:pt x="2684935" y="0"/>
                </a:lnTo>
                <a:close/>
              </a:path>
            </a:pathLst>
          </a:custGeom>
          <a:blipFill>
            <a:blip r:embed="rId4"/>
            <a:stretch>
              <a:fillRect l="-31628" t="-26018" b="-12942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8" name="Group 8"/>
          <p:cNvGrpSpPr/>
          <p:nvPr/>
        </p:nvGrpSpPr>
        <p:grpSpPr>
          <a:xfrm>
            <a:off x="0" y="4429552"/>
            <a:ext cx="4702865" cy="2515781"/>
            <a:chOff x="0" y="0"/>
            <a:chExt cx="2180938" cy="904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0938" cy="904405"/>
            </a:xfrm>
            <a:custGeom>
              <a:avLst/>
              <a:gdLst/>
              <a:ahLst/>
              <a:cxnLst/>
              <a:rect l="l" t="t" r="r" b="b"/>
              <a:pathLst>
                <a:path w="2180938" h="904405">
                  <a:moveTo>
                    <a:pt x="0" y="0"/>
                  </a:moveTo>
                  <a:lnTo>
                    <a:pt x="2180938" y="0"/>
                  </a:lnTo>
                  <a:lnTo>
                    <a:pt x="2180938" y="904405"/>
                  </a:lnTo>
                  <a:lnTo>
                    <a:pt x="0" y="904405"/>
                  </a:lnTo>
                  <a:close/>
                </a:path>
              </a:pathLst>
            </a:custGeom>
            <a:solidFill>
              <a:srgbClr val="312E2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6892806" y="1877928"/>
            <a:ext cx="3799193" cy="2707425"/>
            <a:chOff x="0" y="0"/>
            <a:chExt cx="1445853" cy="11505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5853" cy="1150547"/>
            </a:xfrm>
            <a:custGeom>
              <a:avLst/>
              <a:gdLst/>
              <a:ahLst/>
              <a:cxnLst/>
              <a:rect l="l" t="t" r="r" b="b"/>
              <a:pathLst>
                <a:path w="1445853" h="1150547">
                  <a:moveTo>
                    <a:pt x="0" y="0"/>
                  </a:moveTo>
                  <a:lnTo>
                    <a:pt x="1445853" y="0"/>
                  </a:lnTo>
                  <a:lnTo>
                    <a:pt x="1445853" y="1150547"/>
                  </a:lnTo>
                  <a:lnTo>
                    <a:pt x="0" y="1150547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45361" y="170685"/>
            <a:ext cx="3785734" cy="1457860"/>
          </a:xfrm>
          <a:custGeom>
            <a:avLst/>
            <a:gdLst/>
            <a:ahLst/>
            <a:cxnLst/>
            <a:rect l="l" t="t" r="r" b="b"/>
            <a:pathLst>
              <a:path w="3785734" h="1457860">
                <a:moveTo>
                  <a:pt x="0" y="0"/>
                </a:moveTo>
                <a:lnTo>
                  <a:pt x="3785734" y="0"/>
                </a:lnTo>
                <a:lnTo>
                  <a:pt x="3785734" y="1457860"/>
                </a:lnTo>
                <a:lnTo>
                  <a:pt x="0" y="145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/>
          <p:cNvSpPr/>
          <p:nvPr/>
        </p:nvSpPr>
        <p:spPr>
          <a:xfrm>
            <a:off x="6892806" y="4641806"/>
            <a:ext cx="3749377" cy="2303527"/>
          </a:xfrm>
          <a:custGeom>
            <a:avLst/>
            <a:gdLst/>
            <a:ahLst/>
            <a:cxnLst/>
            <a:rect l="l" t="t" r="r" b="b"/>
            <a:pathLst>
              <a:path w="3141172" h="2303526">
                <a:moveTo>
                  <a:pt x="0" y="0"/>
                </a:moveTo>
                <a:lnTo>
                  <a:pt x="3141172" y="0"/>
                </a:lnTo>
                <a:lnTo>
                  <a:pt x="3141172" y="2303526"/>
                </a:lnTo>
                <a:lnTo>
                  <a:pt x="0" y="2303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16"/>
          <p:cNvSpPr>
            <a:spLocks noChangeAspect="1"/>
          </p:cNvSpPr>
          <p:nvPr/>
        </p:nvSpPr>
        <p:spPr>
          <a:xfrm>
            <a:off x="107764" y="1877928"/>
            <a:ext cx="3352099" cy="2450570"/>
          </a:xfrm>
          <a:custGeom>
            <a:avLst/>
            <a:gdLst/>
            <a:ahLst/>
            <a:cxnLst/>
            <a:rect l="l" t="t" r="r" b="b"/>
            <a:pathLst>
              <a:path w="3784096" h="2837583">
                <a:moveTo>
                  <a:pt x="0" y="0"/>
                </a:moveTo>
                <a:lnTo>
                  <a:pt x="3784095" y="0"/>
                </a:lnTo>
                <a:lnTo>
                  <a:pt x="3784095" y="2837583"/>
                </a:lnTo>
                <a:lnTo>
                  <a:pt x="0" y="2837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16" r="-1723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17"/>
          <p:cNvSpPr txBox="1"/>
          <p:nvPr/>
        </p:nvSpPr>
        <p:spPr>
          <a:xfrm>
            <a:off x="7519502" y="2053219"/>
            <a:ext cx="2545799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Since 2010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7091" y="2570760"/>
            <a:ext cx="3716309" cy="1788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Steel Piping 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Non-metallic Piping 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Equipment/structure installation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Maintenance &amp; Repair Services</a:t>
            </a:r>
          </a:p>
          <a:p>
            <a:pPr algn="l">
              <a:lnSpc>
                <a:spcPts val="2004"/>
              </a:lnSpc>
            </a:pPr>
            <a:endParaRPr lang="en-US" sz="1600" spc="9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709" y="4641528"/>
            <a:ext cx="234455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00" y="5236376"/>
            <a:ext cx="4492812" cy="15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NO. 36, JALAN MUTIARA EMAS 5/11,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TAMAN MOUNT AUSTIN, 81100, 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JOHOR BAHRU, JOHOR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TEL: 07-351 3720           FAX: 07-358 7090</a:t>
            </a:r>
          </a:p>
          <a:p>
            <a:pPr marL="0" lvl="0" indent="0"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sales@accessmne.com.my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4767" y="1493976"/>
            <a:ext cx="1306921" cy="24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 spc="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(889580-T)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31095" y="428477"/>
            <a:ext cx="6762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COMPANY PROFILE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02956" y="1253977"/>
            <a:ext cx="3895745" cy="6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b="1" spc="9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Contractor based in Johor</a:t>
            </a:r>
          </a:p>
          <a:p>
            <a:pPr algn="l">
              <a:lnSpc>
                <a:spcPts val="2004"/>
              </a:lnSpc>
            </a:pPr>
            <a:endParaRPr lang="en-US" sz="1200" b="1" spc="9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276ED7-005F-D096-95AF-2208B8B48B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140"/>
          <a:stretch>
            <a:fillRect/>
          </a:stretch>
        </p:blipFill>
        <p:spPr>
          <a:xfrm>
            <a:off x="4795024" y="5917325"/>
            <a:ext cx="1999476" cy="993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513" y="433279"/>
            <a:ext cx="4227161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FRP Lining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11FF8E-FA7E-2E19-7D3D-14D9B275B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"/>
          <a:stretch>
            <a:fillRect/>
          </a:stretch>
        </p:blipFill>
        <p:spPr>
          <a:xfrm rot="16200000">
            <a:off x="7367108" y="3797253"/>
            <a:ext cx="3088125" cy="24405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828782-DFCA-BF55-332B-F2C3A52593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2" y="4096793"/>
            <a:ext cx="3240000" cy="2424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CAE169-5B44-CDDD-CF4E-349BDA43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13" y="1384524"/>
            <a:ext cx="3240000" cy="243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3BE8B7-A4BD-AAD2-6CA3-775C64D8A7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87" y="1384524"/>
            <a:ext cx="2509168" cy="18818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BC03E-A203-D40D-D918-58619D886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" y="1419874"/>
            <a:ext cx="3240000" cy="243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CBEF5D-7862-17E9-68AE-31A2D0AC3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" y="4131575"/>
            <a:ext cx="3240000" cy="2430000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F60C5C61-A2FF-E7BA-8EEC-CCA854EAD3D5}"/>
              </a:ext>
            </a:extLst>
          </p:cNvPr>
          <p:cNvSpPr txBox="1"/>
          <p:nvPr/>
        </p:nvSpPr>
        <p:spPr>
          <a:xfrm>
            <a:off x="5290896" y="374657"/>
            <a:ext cx="4227161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FRP Piping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40A64-D2EA-2F0E-276B-E2EAABCB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3DBD2D2-EAB0-0808-A43C-B1104F876694}"/>
              </a:ext>
            </a:extLst>
          </p:cNvPr>
          <p:cNvGrpSpPr/>
          <p:nvPr/>
        </p:nvGrpSpPr>
        <p:grpSpPr>
          <a:xfrm>
            <a:off x="0" y="4967479"/>
            <a:ext cx="10692000" cy="2590799"/>
            <a:chOff x="0" y="0"/>
            <a:chExt cx="5032513" cy="39285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B0A444F-6253-495A-AA99-33DF4A19ED3E}"/>
                </a:ext>
              </a:extLst>
            </p:cNvPr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Freeform 14">
            <a:extLst>
              <a:ext uri="{FF2B5EF4-FFF2-40B4-BE49-F238E27FC236}">
                <a16:creationId xmlns:a16="http://schemas.microsoft.com/office/drawing/2014/main" id="{7B7AC3A4-2F20-60F5-D7BB-D2AF815277CA}"/>
              </a:ext>
            </a:extLst>
          </p:cNvPr>
          <p:cNvSpPr/>
          <p:nvPr/>
        </p:nvSpPr>
        <p:spPr>
          <a:xfrm>
            <a:off x="2488499" y="277636"/>
            <a:ext cx="5715000" cy="2230754"/>
          </a:xfrm>
          <a:custGeom>
            <a:avLst/>
            <a:gdLst/>
            <a:ahLst/>
            <a:cxnLst/>
            <a:rect l="l" t="t" r="r" b="b"/>
            <a:pathLst>
              <a:path w="3785734" h="1457860">
                <a:moveTo>
                  <a:pt x="0" y="0"/>
                </a:moveTo>
                <a:lnTo>
                  <a:pt x="3785734" y="0"/>
                </a:lnTo>
                <a:lnTo>
                  <a:pt x="3785734" y="1457860"/>
                </a:lnTo>
                <a:lnTo>
                  <a:pt x="0" y="145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03A2B-9AC0-A819-3F00-1EF841FDD38A}"/>
              </a:ext>
            </a:extLst>
          </p:cNvPr>
          <p:cNvSpPr txBox="1"/>
          <p:nvPr/>
        </p:nvSpPr>
        <p:spPr>
          <a:xfrm>
            <a:off x="468703" y="3356897"/>
            <a:ext cx="9754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271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FOR </a:t>
            </a:r>
            <a:r>
              <a:rPr lang="en-US" sz="44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ATTENTION</a:t>
            </a:r>
            <a:endParaRPr lang="en-MY" sz="4400" b="1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1E5F7C-A386-5848-8A71-D3CBADB94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5738885"/>
            <a:ext cx="1260000" cy="12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B5E2CE-D4B9-2D37-AEA6-35B755FD1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3" y="5805678"/>
            <a:ext cx="1260000" cy="12600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26C2C0FF-FB30-CA1E-D92F-DEE49858131D}"/>
              </a:ext>
            </a:extLst>
          </p:cNvPr>
          <p:cNvSpPr txBox="1"/>
          <p:nvPr/>
        </p:nvSpPr>
        <p:spPr>
          <a:xfrm>
            <a:off x="245361" y="5195760"/>
            <a:ext cx="234455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FD8D7571-A446-94AB-252F-7792AAD915C8}"/>
              </a:ext>
            </a:extLst>
          </p:cNvPr>
          <p:cNvSpPr txBox="1"/>
          <p:nvPr/>
        </p:nvSpPr>
        <p:spPr>
          <a:xfrm>
            <a:off x="2076367" y="5999553"/>
            <a:ext cx="4492812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NO. 36, JALAN MUTIARA EMAS 5/11,</a:t>
            </a:r>
          </a:p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TAMAN MOUNT AUSTIN, 81100, JOHOR BAHRU, JOHOR</a:t>
            </a:r>
          </a:p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TEL: 07-351 3720           FAX: 07-358 7090</a:t>
            </a:r>
          </a:p>
          <a:p>
            <a:pPr marL="0" lvl="0" indent="0"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sales@accessmne.com.my</a:t>
            </a:r>
          </a:p>
        </p:txBody>
      </p:sp>
    </p:spTree>
    <p:extLst>
      <p:ext uri="{BB962C8B-B14F-4D97-AF65-F5344CB8AC3E}">
        <p14:creationId xmlns:p14="http://schemas.microsoft.com/office/powerpoint/2010/main" val="215339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 dirty="0"/>
          </a:p>
        </p:txBody>
      </p:sp>
      <p:grpSp>
        <p:nvGrpSpPr>
          <p:cNvPr id="3" name="Group 3"/>
          <p:cNvGrpSpPr/>
          <p:nvPr/>
        </p:nvGrpSpPr>
        <p:grpSpPr>
          <a:xfrm>
            <a:off x="671127" y="1221107"/>
            <a:ext cx="2132811" cy="5489496"/>
            <a:chOff x="0" y="-19050"/>
            <a:chExt cx="764351" cy="1967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3BEB9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823" y="1720673"/>
            <a:ext cx="1813418" cy="1813418"/>
            <a:chOff x="0" y="0"/>
            <a:chExt cx="382287" cy="3822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30016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9C1B3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287484" y="1720673"/>
            <a:ext cx="1813418" cy="1813418"/>
            <a:chOff x="0" y="0"/>
            <a:chExt cx="382287" cy="382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86678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B3C4CC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6374" y="1720673"/>
            <a:ext cx="1813418" cy="1813418"/>
            <a:chOff x="0" y="0"/>
            <a:chExt cx="382287" cy="382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43339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7C8C9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05264" y="1720673"/>
            <a:ext cx="1813418" cy="1813418"/>
            <a:chOff x="0" y="0"/>
            <a:chExt cx="382287" cy="3822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8290" y="174395"/>
            <a:ext cx="7410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0823" y="3629505"/>
            <a:ext cx="1813418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METAL PIPING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GTAW (TIG)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GMAW (MIG)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SMAW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Hydrostatic and pneumatic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9713" y="3675225"/>
            <a:ext cx="1813418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NON-METALLIC 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Electrofusion (HDPE)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Butt fusion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Socket fusion</a:t>
            </a:r>
          </a:p>
          <a:p>
            <a:pPr marL="259080" lvl="1" indent="-129540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Extrusion /Hot air welding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Solvent cement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 lining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 piping</a:t>
            </a:r>
          </a:p>
          <a:p>
            <a:pPr marL="259080" lvl="1" indent="-129540" algn="l">
              <a:buFont typeface="Arial"/>
              <a:buChar char="•"/>
            </a:pPr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MATERIAL:</a:t>
            </a:r>
          </a:p>
          <a:p>
            <a:pPr marL="129540" lvl="1" algn="l"/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ABS, HDPE, PE, PVC, UPVC, PP, PVDF, FRP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48603" y="3675225"/>
            <a:ext cx="1813418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WATER TANK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REPLACEMENT 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STRUCTURE 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MODIFICATION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Spiral staircase</a:t>
            </a:r>
          </a:p>
          <a:p>
            <a:pPr marL="129540" lvl="1" algn="l"/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GRATING 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INSTALLATION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EXPANDED METAL</a:t>
            </a:r>
          </a:p>
          <a:p>
            <a:pPr marL="129540" lvl="1" algn="l"/>
            <a:endParaRPr lang="en-US" sz="1200" b="1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FENCING,</a:t>
            </a: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DRAIN COVER</a:t>
            </a:r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05264" y="3629505"/>
            <a:ext cx="181341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MAINTENANCE &amp; REPAIR SERVICES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LIFTING WORK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VENT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MINOR CIVIL WORK AND INSULATION 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AE9FBB-CE36-7A87-16BB-86029647CDC8}"/>
              </a:ext>
            </a:extLst>
          </p:cNvPr>
          <p:cNvSpPr txBox="1"/>
          <p:nvPr/>
        </p:nvSpPr>
        <p:spPr>
          <a:xfrm>
            <a:off x="8259720" y="5682072"/>
            <a:ext cx="2246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AND OTHER can be arranged through our reliable subcontractor network.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27">
            <a:extLst>
              <a:ext uri="{FF2B5EF4-FFF2-40B4-BE49-F238E27FC236}">
                <a16:creationId xmlns:a16="http://schemas.microsoft.com/office/drawing/2014/main" id="{7825755B-3C25-7461-0C36-B2F2D76A4F0A}"/>
              </a:ext>
            </a:extLst>
          </p:cNvPr>
          <p:cNvGrpSpPr/>
          <p:nvPr/>
        </p:nvGrpSpPr>
        <p:grpSpPr>
          <a:xfrm>
            <a:off x="2951319" y="3726967"/>
            <a:ext cx="4789361" cy="431093"/>
            <a:chOff x="0" y="0"/>
            <a:chExt cx="1716399" cy="154494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0A7125C6-A55A-21C1-11C6-DD82135101C2}"/>
                </a:ext>
              </a:extLst>
            </p:cNvPr>
            <p:cNvSpPr/>
            <p:nvPr/>
          </p:nvSpPr>
          <p:spPr>
            <a:xfrm>
              <a:off x="0" y="0"/>
              <a:ext cx="1716399" cy="154494"/>
            </a:xfrm>
            <a:custGeom>
              <a:avLst/>
              <a:gdLst/>
              <a:ahLst/>
              <a:cxnLst/>
              <a:rect l="l" t="t" r="r" b="b"/>
              <a:pathLst>
                <a:path w="1716399" h="154494">
                  <a:moveTo>
                    <a:pt x="24247" y="0"/>
                  </a:moveTo>
                  <a:lnTo>
                    <a:pt x="1692152" y="0"/>
                  </a:lnTo>
                  <a:cubicBezTo>
                    <a:pt x="1705543" y="0"/>
                    <a:pt x="1716399" y="10856"/>
                    <a:pt x="1716399" y="24247"/>
                  </a:cubicBezTo>
                  <a:lnTo>
                    <a:pt x="1716399" y="130247"/>
                  </a:lnTo>
                  <a:cubicBezTo>
                    <a:pt x="1716399" y="136678"/>
                    <a:pt x="1713844" y="142845"/>
                    <a:pt x="1709297" y="147392"/>
                  </a:cubicBezTo>
                  <a:cubicBezTo>
                    <a:pt x="1704750" y="151939"/>
                    <a:pt x="1698582" y="154494"/>
                    <a:pt x="1692152" y="154494"/>
                  </a:cubicBezTo>
                  <a:lnTo>
                    <a:pt x="24247" y="154494"/>
                  </a:lnTo>
                  <a:cubicBezTo>
                    <a:pt x="10856" y="154494"/>
                    <a:pt x="0" y="143638"/>
                    <a:pt x="0" y="130247"/>
                  </a:cubicBezTo>
                  <a:lnTo>
                    <a:pt x="0" y="24247"/>
                  </a:lnTo>
                  <a:cubicBezTo>
                    <a:pt x="0" y="10856"/>
                    <a:pt x="10856" y="0"/>
                    <a:pt x="2424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4D0540D6-B0EA-F2FD-3674-7DA40EBDCA4D}"/>
                </a:ext>
              </a:extLst>
            </p:cNvPr>
            <p:cNvSpPr txBox="1"/>
            <p:nvPr/>
          </p:nvSpPr>
          <p:spPr>
            <a:xfrm>
              <a:off x="0" y="-19050"/>
              <a:ext cx="1716399" cy="17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995632" y="1530390"/>
            <a:ext cx="8419510" cy="2094049"/>
            <a:chOff x="0" y="0"/>
            <a:chExt cx="3017362" cy="750460"/>
          </a:xfrm>
          <a:solidFill>
            <a:srgbClr val="FEDED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362" cy="750460"/>
            </a:xfrm>
            <a:custGeom>
              <a:avLst/>
              <a:gdLst/>
              <a:ahLst/>
              <a:cxnLst/>
              <a:rect l="l" t="t" r="r" b="b"/>
              <a:pathLst>
                <a:path w="3017362" h="750460">
                  <a:moveTo>
                    <a:pt x="13793" y="0"/>
                  </a:moveTo>
                  <a:lnTo>
                    <a:pt x="3003570" y="0"/>
                  </a:lnTo>
                  <a:cubicBezTo>
                    <a:pt x="3011187" y="0"/>
                    <a:pt x="3017362" y="6175"/>
                    <a:pt x="3017362" y="13793"/>
                  </a:cubicBezTo>
                  <a:lnTo>
                    <a:pt x="3017362" y="736667"/>
                  </a:lnTo>
                  <a:cubicBezTo>
                    <a:pt x="3017362" y="744285"/>
                    <a:pt x="3011187" y="750460"/>
                    <a:pt x="3003570" y="750460"/>
                  </a:cubicBezTo>
                  <a:lnTo>
                    <a:pt x="13793" y="750460"/>
                  </a:lnTo>
                  <a:cubicBezTo>
                    <a:pt x="6175" y="750460"/>
                    <a:pt x="0" y="744285"/>
                    <a:pt x="0" y="736667"/>
                  </a:cubicBezTo>
                  <a:lnTo>
                    <a:pt x="0" y="13793"/>
                  </a:lnTo>
                  <a:cubicBezTo>
                    <a:pt x="0" y="6175"/>
                    <a:pt x="6175" y="0"/>
                    <a:pt x="13793" y="0"/>
                  </a:cubicBezTo>
                  <a:close/>
                </a:path>
              </a:pathLst>
            </a:custGeom>
            <a:grpFill/>
            <a:ln w="38100"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017362" cy="76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2484" y="3679876"/>
            <a:ext cx="1795376" cy="410819"/>
            <a:chOff x="0" y="0"/>
            <a:chExt cx="643422" cy="147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22" cy="147228"/>
            </a:xfrm>
            <a:custGeom>
              <a:avLst/>
              <a:gdLst/>
              <a:ahLst/>
              <a:cxnLst/>
              <a:rect l="l" t="t" r="r" b="b"/>
              <a:pathLst>
                <a:path w="643422" h="147228">
                  <a:moveTo>
                    <a:pt x="64682" y="0"/>
                  </a:moveTo>
                  <a:lnTo>
                    <a:pt x="578740" y="0"/>
                  </a:lnTo>
                  <a:cubicBezTo>
                    <a:pt x="595895" y="0"/>
                    <a:pt x="612347" y="6815"/>
                    <a:pt x="624477" y="18945"/>
                  </a:cubicBezTo>
                  <a:cubicBezTo>
                    <a:pt x="636608" y="31075"/>
                    <a:pt x="643422" y="47527"/>
                    <a:pt x="643422" y="64682"/>
                  </a:cubicBezTo>
                  <a:lnTo>
                    <a:pt x="643422" y="82546"/>
                  </a:lnTo>
                  <a:cubicBezTo>
                    <a:pt x="643422" y="99701"/>
                    <a:pt x="636608" y="116153"/>
                    <a:pt x="624477" y="128283"/>
                  </a:cubicBezTo>
                  <a:cubicBezTo>
                    <a:pt x="612347" y="140414"/>
                    <a:pt x="595895" y="147228"/>
                    <a:pt x="578740" y="147228"/>
                  </a:cubicBezTo>
                  <a:lnTo>
                    <a:pt x="64682" y="147228"/>
                  </a:lnTo>
                  <a:cubicBezTo>
                    <a:pt x="47527" y="147228"/>
                    <a:pt x="31075" y="140414"/>
                    <a:pt x="18945" y="128283"/>
                  </a:cubicBezTo>
                  <a:cubicBezTo>
                    <a:pt x="6815" y="116153"/>
                    <a:pt x="0" y="99701"/>
                    <a:pt x="0" y="82546"/>
                  </a:cubicBezTo>
                  <a:lnTo>
                    <a:pt x="0" y="64682"/>
                  </a:lnTo>
                  <a:cubicBezTo>
                    <a:pt x="0" y="47527"/>
                    <a:pt x="6815" y="31075"/>
                    <a:pt x="18945" y="18945"/>
                  </a:cubicBezTo>
                  <a:cubicBezTo>
                    <a:pt x="31075" y="6815"/>
                    <a:pt x="47527" y="0"/>
                    <a:pt x="64682" y="0"/>
                  </a:cubicBezTo>
                  <a:close/>
                </a:path>
              </a:pathLst>
            </a:custGeom>
            <a:solidFill>
              <a:srgbClr val="F0F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43422" cy="166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5632" y="4266088"/>
            <a:ext cx="8419510" cy="2094049"/>
            <a:chOff x="0" y="0"/>
            <a:chExt cx="3017362" cy="750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17362" cy="750460"/>
            </a:xfrm>
            <a:custGeom>
              <a:avLst/>
              <a:gdLst/>
              <a:ahLst/>
              <a:cxnLst/>
              <a:rect l="l" t="t" r="r" b="b"/>
              <a:pathLst>
                <a:path w="3017362" h="750460">
                  <a:moveTo>
                    <a:pt x="13793" y="0"/>
                  </a:moveTo>
                  <a:lnTo>
                    <a:pt x="3003570" y="0"/>
                  </a:lnTo>
                  <a:cubicBezTo>
                    <a:pt x="3011187" y="0"/>
                    <a:pt x="3017362" y="6175"/>
                    <a:pt x="3017362" y="13793"/>
                  </a:cubicBezTo>
                  <a:lnTo>
                    <a:pt x="3017362" y="736667"/>
                  </a:lnTo>
                  <a:cubicBezTo>
                    <a:pt x="3017362" y="744285"/>
                    <a:pt x="3011187" y="750460"/>
                    <a:pt x="3003570" y="750460"/>
                  </a:cubicBezTo>
                  <a:lnTo>
                    <a:pt x="13793" y="750460"/>
                  </a:lnTo>
                  <a:cubicBezTo>
                    <a:pt x="6175" y="750460"/>
                    <a:pt x="0" y="744285"/>
                    <a:pt x="0" y="736667"/>
                  </a:cubicBezTo>
                  <a:lnTo>
                    <a:pt x="0" y="13793"/>
                  </a:lnTo>
                  <a:cubicBezTo>
                    <a:pt x="0" y="6175"/>
                    <a:pt x="6175" y="0"/>
                    <a:pt x="13793" y="0"/>
                  </a:cubicBezTo>
                  <a:close/>
                </a:path>
              </a:pathLst>
            </a:custGeom>
            <a:solidFill>
              <a:srgbClr val="CBD4E1"/>
            </a:solidFill>
            <a:ln w="38100"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017362" cy="76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2826" y="4003235"/>
            <a:ext cx="2615742" cy="2615742"/>
            <a:chOff x="0" y="0"/>
            <a:chExt cx="382287" cy="382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0166" y="1675141"/>
            <a:ext cx="3987649" cy="78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TEAM THAT ALWAYS PREPARE </a:t>
            </a:r>
          </a:p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ENGINEER DRAWING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92861" y="3653652"/>
            <a:ext cx="2733596" cy="3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AS BUILT/ISO/ P&amp;ID/ 3D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0166" y="2434540"/>
            <a:ext cx="2708907" cy="77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JUST “DOING”,</a:t>
            </a:r>
          </a:p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</a:t>
            </a:r>
            <a:r>
              <a:rPr lang="en-US" sz="1600" u="sng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0166" y="4368616"/>
            <a:ext cx="3325290" cy="78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TEAM THAT UPDATE YOU ON-TIME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0166" y="5242916"/>
            <a:ext cx="2848011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IT SAFE, DO IT RIGHT, AND DO IT FAST.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438790" y="4469960"/>
            <a:ext cx="2232578" cy="2232578"/>
            <a:chOff x="0" y="0"/>
            <a:chExt cx="382287" cy="3822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561394" y="6416470"/>
            <a:ext cx="4789361" cy="431093"/>
            <a:chOff x="0" y="0"/>
            <a:chExt cx="1716399" cy="1544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16399" cy="154494"/>
            </a:xfrm>
            <a:custGeom>
              <a:avLst/>
              <a:gdLst/>
              <a:ahLst/>
              <a:cxnLst/>
              <a:rect l="l" t="t" r="r" b="b"/>
              <a:pathLst>
                <a:path w="1716399" h="154494">
                  <a:moveTo>
                    <a:pt x="24247" y="0"/>
                  </a:moveTo>
                  <a:lnTo>
                    <a:pt x="1692152" y="0"/>
                  </a:lnTo>
                  <a:cubicBezTo>
                    <a:pt x="1705543" y="0"/>
                    <a:pt x="1716399" y="10856"/>
                    <a:pt x="1716399" y="24247"/>
                  </a:cubicBezTo>
                  <a:lnTo>
                    <a:pt x="1716399" y="130247"/>
                  </a:lnTo>
                  <a:cubicBezTo>
                    <a:pt x="1716399" y="136678"/>
                    <a:pt x="1713844" y="142845"/>
                    <a:pt x="1709297" y="147392"/>
                  </a:cubicBezTo>
                  <a:cubicBezTo>
                    <a:pt x="1704750" y="151939"/>
                    <a:pt x="1698582" y="154494"/>
                    <a:pt x="1692152" y="154494"/>
                  </a:cubicBezTo>
                  <a:lnTo>
                    <a:pt x="24247" y="154494"/>
                  </a:lnTo>
                  <a:cubicBezTo>
                    <a:pt x="10856" y="154494"/>
                    <a:pt x="0" y="143638"/>
                    <a:pt x="0" y="130247"/>
                  </a:cubicBezTo>
                  <a:lnTo>
                    <a:pt x="0" y="24247"/>
                  </a:lnTo>
                  <a:cubicBezTo>
                    <a:pt x="0" y="10856"/>
                    <a:pt x="10856" y="0"/>
                    <a:pt x="2424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716399" cy="17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088568" y="6427229"/>
            <a:ext cx="5918729" cy="3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MALAYSIAN SUPERVISOR AND FOREMAN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8290" y="174395"/>
            <a:ext cx="7410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SERVICES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ABC1C9-704F-F373-234A-462311E8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96" y="951654"/>
            <a:ext cx="2947416" cy="11047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825948B-B1F3-C26D-0F07-77B97B064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14" y="1141339"/>
            <a:ext cx="2857946" cy="16300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3DAD00-FAF5-83CC-2BCA-04C4D5DA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96" y="2218662"/>
            <a:ext cx="2621730" cy="16052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06181-2BFB-AC34-683A-056F705B5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58" y="2478507"/>
            <a:ext cx="2122941" cy="16673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9758" y="577546"/>
            <a:ext cx="300384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Certificates &amp; </a:t>
            </a:r>
          </a:p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Accreditation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616767-1877-754F-9ED7-045A108BBFD9}"/>
              </a:ext>
            </a:extLst>
          </p:cNvPr>
          <p:cNvGrpSpPr/>
          <p:nvPr/>
        </p:nvGrpSpPr>
        <p:grpSpPr>
          <a:xfrm>
            <a:off x="363489" y="1675730"/>
            <a:ext cx="3600000" cy="2383992"/>
            <a:chOff x="124928" y="1072587"/>
            <a:chExt cx="3600000" cy="2383992"/>
          </a:xfrm>
        </p:grpSpPr>
        <p:grpSp>
          <p:nvGrpSpPr>
            <p:cNvPr id="3" name="Group 3"/>
            <p:cNvGrpSpPr/>
            <p:nvPr/>
          </p:nvGrpSpPr>
          <p:grpSpPr>
            <a:xfrm>
              <a:off x="124928" y="1072587"/>
              <a:ext cx="3600000" cy="2131316"/>
              <a:chOff x="0" y="-19050"/>
              <a:chExt cx="1442779" cy="7638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78754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C3BEB9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49630" y="1295394"/>
              <a:ext cx="1813418" cy="1813418"/>
              <a:chOff x="76947" y="7859"/>
              <a:chExt cx="382287" cy="38228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6947" y="7859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731" t="-3863" r="-13977" b="-84113"/>
                </a:stretch>
              </a:blipFill>
            </p:spPr>
            <p:txBody>
              <a:bodyPr/>
              <a:lstStyle/>
              <a:p>
                <a:endParaRPr lang="en-MY" dirty="0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12888" y="2994914"/>
              <a:ext cx="188690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CIDB - G4</a:t>
              </a:r>
            </a:p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B/CE/ME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4213" y="4503942"/>
            <a:ext cx="3600000" cy="2131316"/>
            <a:chOff x="0" y="-19050"/>
            <a:chExt cx="1442779" cy="763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8750" cy="744766"/>
            </a:xfrm>
            <a:custGeom>
              <a:avLst/>
              <a:gdLst/>
              <a:ahLst/>
              <a:cxnLst/>
              <a:rect l="l" t="t" r="r" b="b"/>
              <a:pathLst>
                <a:path w="1442779" h="744766">
                  <a:moveTo>
                    <a:pt x="28846" y="0"/>
                  </a:moveTo>
                  <a:lnTo>
                    <a:pt x="1413933" y="0"/>
                  </a:lnTo>
                  <a:cubicBezTo>
                    <a:pt x="1421583" y="0"/>
                    <a:pt x="1428920" y="3039"/>
                    <a:pt x="1434330" y="8449"/>
                  </a:cubicBezTo>
                  <a:cubicBezTo>
                    <a:pt x="1439740" y="13858"/>
                    <a:pt x="1442779" y="21195"/>
                    <a:pt x="1442779" y="28846"/>
                  </a:cubicBezTo>
                  <a:lnTo>
                    <a:pt x="1442779" y="715920"/>
                  </a:lnTo>
                  <a:cubicBezTo>
                    <a:pt x="1442779" y="723570"/>
                    <a:pt x="1439740" y="730907"/>
                    <a:pt x="1434330" y="736317"/>
                  </a:cubicBezTo>
                  <a:cubicBezTo>
                    <a:pt x="1428920" y="741726"/>
                    <a:pt x="1421583" y="744766"/>
                    <a:pt x="1413933" y="744766"/>
                  </a:cubicBezTo>
                  <a:lnTo>
                    <a:pt x="28846" y="744766"/>
                  </a:lnTo>
                  <a:cubicBezTo>
                    <a:pt x="21195" y="744766"/>
                    <a:pt x="13858" y="741726"/>
                    <a:pt x="8449" y="736317"/>
                  </a:cubicBezTo>
                  <a:cubicBezTo>
                    <a:pt x="3039" y="730907"/>
                    <a:pt x="0" y="723570"/>
                    <a:pt x="0" y="715920"/>
                  </a:cubicBezTo>
                  <a:lnTo>
                    <a:pt x="0" y="28846"/>
                  </a:lnTo>
                  <a:cubicBezTo>
                    <a:pt x="0" y="21195"/>
                    <a:pt x="3039" y="13858"/>
                    <a:pt x="8449" y="8449"/>
                  </a:cubicBezTo>
                  <a:cubicBezTo>
                    <a:pt x="13858" y="3039"/>
                    <a:pt x="21195" y="0"/>
                    <a:pt x="28846" y="0"/>
                  </a:cubicBezTo>
                  <a:close/>
                </a:path>
              </a:pathLst>
            </a:custGeom>
            <a:solidFill>
              <a:srgbClr val="A28D7A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42779" cy="763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14686" y="4638603"/>
            <a:ext cx="1813418" cy="1813418"/>
            <a:chOff x="0" y="0"/>
            <a:chExt cx="382287" cy="382287"/>
          </a:xfrm>
        </p:grpSpPr>
        <p:sp>
          <p:nvSpPr>
            <p:cNvPr id="14" name="Freeform 14"/>
            <p:cNvSpPr/>
            <p:nvPr/>
          </p:nvSpPr>
          <p:spPr>
            <a:xfrm rot="-5400000"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382287" y="0"/>
                  </a:moveTo>
                  <a:lnTo>
                    <a:pt x="382287" y="382287"/>
                  </a:lnTo>
                  <a:lnTo>
                    <a:pt x="0" y="38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89" t="-698" r="-21779" b="-17125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94746" y="6432837"/>
            <a:ext cx="24801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500" b="1" spc="113" dirty="0">
                <a:latin typeface="Poppins Bold"/>
                <a:ea typeface="Poppins Bold"/>
                <a:cs typeface="Poppins Bold"/>
                <a:sym typeface="Poppins Bold"/>
              </a:rPr>
              <a:t>Working at Height &amp; Confined Space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8C2D72-A3CF-FA91-E97B-8E0B08EDDACF}"/>
              </a:ext>
            </a:extLst>
          </p:cNvPr>
          <p:cNvGrpSpPr/>
          <p:nvPr/>
        </p:nvGrpSpPr>
        <p:grpSpPr>
          <a:xfrm>
            <a:off x="379447" y="4479257"/>
            <a:ext cx="3600000" cy="2395490"/>
            <a:chOff x="3373586" y="2361014"/>
            <a:chExt cx="3600000" cy="2395490"/>
          </a:xfrm>
        </p:grpSpPr>
        <p:grpSp>
          <p:nvGrpSpPr>
            <p:cNvPr id="15" name="Group 15"/>
            <p:cNvGrpSpPr/>
            <p:nvPr/>
          </p:nvGrpSpPr>
          <p:grpSpPr>
            <a:xfrm>
              <a:off x="3373586" y="2361014"/>
              <a:ext cx="3600000" cy="2131316"/>
              <a:chOff x="0" y="-19050"/>
              <a:chExt cx="1442779" cy="76381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8754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B3C4CC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937480" y="2539335"/>
              <a:ext cx="1813418" cy="1813418"/>
              <a:chOff x="85209" y="-1519"/>
              <a:chExt cx="382287" cy="3822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5209" y="-1519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6889" b="-16889"/>
                </a:stretch>
              </a:blip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568260" y="4294839"/>
              <a:ext cx="2551860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Welding Procedures Specification (WPS)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626D77-6D31-4945-B78D-A14B98B3001B}"/>
              </a:ext>
            </a:extLst>
          </p:cNvPr>
          <p:cNvGrpSpPr/>
          <p:nvPr/>
        </p:nvGrpSpPr>
        <p:grpSpPr>
          <a:xfrm>
            <a:off x="7464213" y="1700056"/>
            <a:ext cx="4025864" cy="2393263"/>
            <a:chOff x="3373586" y="4782074"/>
            <a:chExt cx="4025864" cy="2393263"/>
          </a:xfrm>
        </p:grpSpPr>
        <p:grpSp>
          <p:nvGrpSpPr>
            <p:cNvPr id="20" name="Group 20"/>
            <p:cNvGrpSpPr/>
            <p:nvPr/>
          </p:nvGrpSpPr>
          <p:grpSpPr>
            <a:xfrm>
              <a:off x="3373586" y="4782074"/>
              <a:ext cx="4025864" cy="2131316"/>
              <a:chOff x="0" y="-19050"/>
              <a:chExt cx="1442779" cy="76381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5406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FEDEDF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937475" y="4967601"/>
              <a:ext cx="1813418" cy="1813418"/>
              <a:chOff x="85208" y="0"/>
              <a:chExt cx="382287" cy="38228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85208" y="0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288" r="-92886"/>
                </a:stretch>
              </a:blip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496987" y="6713672"/>
              <a:ext cx="2677906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JSA, MOS and </a:t>
              </a:r>
            </a:p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Permit to Work (PTW)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AD3D2A-7B32-5C34-BC0A-02E03E3CCBF4}"/>
              </a:ext>
            </a:extLst>
          </p:cNvPr>
          <p:cNvGrpSpPr/>
          <p:nvPr/>
        </p:nvGrpSpPr>
        <p:grpSpPr>
          <a:xfrm>
            <a:off x="3954594" y="1706844"/>
            <a:ext cx="3600000" cy="2383991"/>
            <a:chOff x="11249775" y="3774134"/>
            <a:chExt cx="3600000" cy="2383991"/>
          </a:xfrm>
        </p:grpSpPr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1006EA6-FDA2-8ACC-74AD-46744361ED04}"/>
                </a:ext>
              </a:extLst>
            </p:cNvPr>
            <p:cNvGrpSpPr/>
            <p:nvPr/>
          </p:nvGrpSpPr>
          <p:grpSpPr>
            <a:xfrm>
              <a:off x="11249775" y="3774134"/>
              <a:ext cx="3600000" cy="2131316"/>
              <a:chOff x="0" y="-19050"/>
              <a:chExt cx="1442779" cy="763816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9989D6E5-7ED3-2C81-1861-4D21856B7ABC}"/>
                  </a:ext>
                </a:extLst>
              </p:cNvPr>
              <p:cNvSpPr/>
              <p:nvPr/>
            </p:nvSpPr>
            <p:spPr>
              <a:xfrm>
                <a:off x="0" y="0"/>
                <a:ext cx="117875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D9E7E0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7324BFDF-553E-4A79-58CC-9E207111E80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5D589DE-308D-7424-0032-5685B7946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577" t="2999" r="18171"/>
            <a:stretch>
              <a:fillRect/>
            </a:stretch>
          </p:blipFill>
          <p:spPr>
            <a:xfrm>
              <a:off x="11869547" y="3917628"/>
              <a:ext cx="1813418" cy="1799682"/>
            </a:xfrm>
            <a:prstGeom prst="rect">
              <a:avLst/>
            </a:prstGeom>
          </p:spPr>
        </p:pic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65A4C24C-2AD0-EBA4-1C5A-77489B9E2021}"/>
                </a:ext>
              </a:extLst>
            </p:cNvPr>
            <p:cNvSpPr txBox="1"/>
            <p:nvPr/>
          </p:nvSpPr>
          <p:spPr>
            <a:xfrm>
              <a:off x="11818561" y="5696460"/>
              <a:ext cx="199560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3" dirty="0">
                  <a:latin typeface="Poppins Bold"/>
                  <a:ea typeface="Poppins Bold"/>
                  <a:cs typeface="Poppins Bold"/>
                  <a:sym typeface="Poppins Bold"/>
                </a:rPr>
                <a:t>Work completion report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99A766-D71E-4A26-7D2E-DB37A687D09F}"/>
              </a:ext>
            </a:extLst>
          </p:cNvPr>
          <p:cNvGrpSpPr/>
          <p:nvPr/>
        </p:nvGrpSpPr>
        <p:grpSpPr>
          <a:xfrm>
            <a:off x="3954594" y="4510371"/>
            <a:ext cx="3600000" cy="2383991"/>
            <a:chOff x="11249775" y="3774134"/>
            <a:chExt cx="3600000" cy="2383991"/>
          </a:xfrm>
        </p:grpSpPr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E515B8DB-A618-681A-84E6-FF6A5E4D9171}"/>
                </a:ext>
              </a:extLst>
            </p:cNvPr>
            <p:cNvGrpSpPr/>
            <p:nvPr/>
          </p:nvGrpSpPr>
          <p:grpSpPr>
            <a:xfrm>
              <a:off x="11249775" y="3774134"/>
              <a:ext cx="3600000" cy="2131316"/>
              <a:chOff x="0" y="-19050"/>
              <a:chExt cx="1442779" cy="763816"/>
            </a:xfrm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BF35811B-43A8-A058-F865-6AF6A5DA9733}"/>
                  </a:ext>
                </a:extLst>
              </p:cNvPr>
              <p:cNvSpPr/>
              <p:nvPr/>
            </p:nvSpPr>
            <p:spPr>
              <a:xfrm>
                <a:off x="0" y="0"/>
                <a:ext cx="117875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EAE9E4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2F8184D1-DC57-4538-296D-FF4583F9320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CFCFA4C6-A037-6FDF-17A3-9D8AEB6C4DFA}"/>
                </a:ext>
              </a:extLst>
            </p:cNvPr>
            <p:cNvSpPr txBox="1"/>
            <p:nvPr/>
          </p:nvSpPr>
          <p:spPr>
            <a:xfrm>
              <a:off x="11818561" y="5696460"/>
              <a:ext cx="199560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3" dirty="0">
                  <a:latin typeface="Poppins Bold"/>
                  <a:ea typeface="Poppins Bold"/>
                  <a:cs typeface="Poppins Bold"/>
                  <a:sym typeface="Poppins Bold"/>
                </a:rPr>
                <a:t>Weld map, weld log and progress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1B55A0-AA9A-0BB4-416C-10EA6833B1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3298"/>
          <a:stretch>
            <a:fillRect/>
          </a:stretch>
        </p:blipFill>
        <p:spPr>
          <a:xfrm>
            <a:off x="4157429" y="4856952"/>
            <a:ext cx="2093292" cy="14913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68C3CB-F11C-EF9C-DC98-7D6B76444E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8418" t="6638" r="6886" b="9064"/>
          <a:stretch>
            <a:fillRect/>
          </a:stretch>
        </p:blipFill>
        <p:spPr>
          <a:xfrm>
            <a:off x="5862876" y="4663038"/>
            <a:ext cx="826391" cy="1462236"/>
          </a:xfrm>
          <a:prstGeom prst="rect">
            <a:avLst/>
          </a:prstGeom>
        </p:spPr>
      </p:pic>
      <p:sp>
        <p:nvSpPr>
          <p:cNvPr id="53" name="TextBox 26">
            <a:extLst>
              <a:ext uri="{FF2B5EF4-FFF2-40B4-BE49-F238E27FC236}">
                <a16:creationId xmlns:a16="http://schemas.microsoft.com/office/drawing/2014/main" id="{243CDDB6-08E8-0931-0F14-FA9AEE9DC799}"/>
              </a:ext>
            </a:extLst>
          </p:cNvPr>
          <p:cNvSpPr txBox="1"/>
          <p:nvPr/>
        </p:nvSpPr>
        <p:spPr>
          <a:xfrm>
            <a:off x="5754594" y="541831"/>
            <a:ext cx="300384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Systematic &amp; Documented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69" r="-9169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5" name="Freeform 5"/>
          <p:cNvSpPr/>
          <p:nvPr/>
        </p:nvSpPr>
        <p:spPr>
          <a:xfrm>
            <a:off x="-1472729" y="1302202"/>
            <a:ext cx="12164729" cy="4485744"/>
          </a:xfrm>
          <a:custGeom>
            <a:avLst/>
            <a:gdLst/>
            <a:ahLst/>
            <a:cxnLst/>
            <a:rect l="l" t="t" r="r" b="b"/>
            <a:pathLst>
              <a:path w="12164729" h="4485744">
                <a:moveTo>
                  <a:pt x="0" y="0"/>
                </a:moveTo>
                <a:lnTo>
                  <a:pt x="12164729" y="0"/>
                </a:lnTo>
                <a:lnTo>
                  <a:pt x="12164729" y="4485743"/>
                </a:lnTo>
                <a:lnTo>
                  <a:pt x="0" y="448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7" name="TextBox 27"/>
          <p:cNvSpPr txBox="1"/>
          <p:nvPr/>
        </p:nvSpPr>
        <p:spPr>
          <a:xfrm>
            <a:off x="631124" y="163013"/>
            <a:ext cx="967090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CLIENT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411231" y="4735826"/>
            <a:ext cx="2743375" cy="1932311"/>
            <a:chOff x="0" y="0"/>
            <a:chExt cx="983164" cy="69249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3164" cy="692497"/>
            </a:xfrm>
            <a:custGeom>
              <a:avLst/>
              <a:gdLst/>
              <a:ahLst/>
              <a:cxnLst/>
              <a:rect l="l" t="t" r="r" b="b"/>
              <a:pathLst>
                <a:path w="983164" h="692497">
                  <a:moveTo>
                    <a:pt x="42331" y="0"/>
                  </a:moveTo>
                  <a:lnTo>
                    <a:pt x="940833" y="0"/>
                  </a:lnTo>
                  <a:cubicBezTo>
                    <a:pt x="952060" y="0"/>
                    <a:pt x="962827" y="4460"/>
                    <a:pt x="970765" y="12398"/>
                  </a:cubicBezTo>
                  <a:cubicBezTo>
                    <a:pt x="978704" y="20337"/>
                    <a:pt x="983164" y="31104"/>
                    <a:pt x="983164" y="42331"/>
                  </a:cubicBezTo>
                  <a:lnTo>
                    <a:pt x="983164" y="650166"/>
                  </a:lnTo>
                  <a:cubicBezTo>
                    <a:pt x="983164" y="661393"/>
                    <a:pt x="978704" y="672160"/>
                    <a:pt x="970765" y="680098"/>
                  </a:cubicBezTo>
                  <a:cubicBezTo>
                    <a:pt x="962827" y="688037"/>
                    <a:pt x="952060" y="692497"/>
                    <a:pt x="940833" y="692497"/>
                  </a:cubicBezTo>
                  <a:lnTo>
                    <a:pt x="42331" y="692497"/>
                  </a:lnTo>
                  <a:cubicBezTo>
                    <a:pt x="31104" y="692497"/>
                    <a:pt x="20337" y="688037"/>
                    <a:pt x="12398" y="680098"/>
                  </a:cubicBezTo>
                  <a:cubicBezTo>
                    <a:pt x="4460" y="672160"/>
                    <a:pt x="0" y="661393"/>
                    <a:pt x="0" y="650166"/>
                  </a:cubicBezTo>
                  <a:lnTo>
                    <a:pt x="0" y="42331"/>
                  </a:lnTo>
                  <a:cubicBezTo>
                    <a:pt x="0" y="31104"/>
                    <a:pt x="4460" y="20337"/>
                    <a:pt x="12398" y="12398"/>
                  </a:cubicBezTo>
                  <a:cubicBezTo>
                    <a:pt x="20337" y="4460"/>
                    <a:pt x="31104" y="0"/>
                    <a:pt x="423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983164" cy="71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632699" y="5036569"/>
            <a:ext cx="2509207" cy="1470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AND OTHER PLACES INCLUDING:</a:t>
            </a:r>
          </a:p>
          <a:p>
            <a:pPr algn="l"/>
            <a:endParaRPr lang="en-US" sz="1592" b="1" spc="12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SEDENAK, JOHOR</a:t>
            </a: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KUANTAN, PAHANG</a:t>
            </a: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,ETC.</a:t>
            </a:r>
          </a:p>
        </p:txBody>
      </p:sp>
      <p:sp>
        <p:nvSpPr>
          <p:cNvPr id="6" name="Freeform 6"/>
          <p:cNvSpPr/>
          <p:nvPr/>
        </p:nvSpPr>
        <p:spPr>
          <a:xfrm>
            <a:off x="5725618" y="2838347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6753986" y="272606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2205525" y="2838347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1514244" y="4132198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>
            <a:off x="2767979" y="1419185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/>
          <p:cNvSpPr txBox="1"/>
          <p:nvPr/>
        </p:nvSpPr>
        <p:spPr>
          <a:xfrm>
            <a:off x="1921783" y="1594670"/>
            <a:ext cx="79373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SENAI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6792" y="4857970"/>
            <a:ext cx="1550313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>
                <a:latin typeface="Poppins Bold"/>
                <a:ea typeface="Poppins Bold"/>
                <a:cs typeface="Poppins Bold"/>
                <a:sym typeface="Poppins Bold"/>
              </a:rPr>
              <a:t>TANJUNG BIN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886" y="2665523"/>
            <a:ext cx="174212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GELANG PATAH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8770" y="3493510"/>
            <a:ext cx="1725216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PASIR GUDANG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6019" y="2700261"/>
            <a:ext cx="221444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TANJUNG LANGSAT</a:t>
            </a:r>
          </a:p>
        </p:txBody>
      </p:sp>
      <p:sp>
        <p:nvSpPr>
          <p:cNvPr id="17" name="Freeform 17"/>
          <p:cNvSpPr/>
          <p:nvPr/>
        </p:nvSpPr>
        <p:spPr>
          <a:xfrm>
            <a:off x="5008104" y="2125911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8" name="TextBox 18"/>
          <p:cNvSpPr txBox="1"/>
          <p:nvPr/>
        </p:nvSpPr>
        <p:spPr>
          <a:xfrm>
            <a:off x="5561434" y="2098911"/>
            <a:ext cx="135386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PLENTONG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9155" y="1762380"/>
            <a:ext cx="1106016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TAMPOI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731476" y="2379580"/>
            <a:ext cx="2696524" cy="245934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1" name="AutoShape 21"/>
          <p:cNvSpPr/>
          <p:nvPr/>
        </p:nvSpPr>
        <p:spPr>
          <a:xfrm flipV="1">
            <a:off x="2422756" y="2379580"/>
            <a:ext cx="2005244" cy="116549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2" name="AutoShape 22"/>
          <p:cNvSpPr/>
          <p:nvPr/>
        </p:nvSpPr>
        <p:spPr>
          <a:xfrm>
            <a:off x="2985210" y="2125911"/>
            <a:ext cx="1442790" cy="253669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3" name="Freeform 23"/>
          <p:cNvSpPr/>
          <p:nvPr/>
        </p:nvSpPr>
        <p:spPr>
          <a:xfrm>
            <a:off x="3744708" y="2125911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4" name="AutoShape 24"/>
          <p:cNvSpPr/>
          <p:nvPr/>
        </p:nvSpPr>
        <p:spPr>
          <a:xfrm>
            <a:off x="4458664" y="2379580"/>
            <a:ext cx="2512553" cy="1053209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5" name="AutoShape 25"/>
          <p:cNvSpPr/>
          <p:nvPr/>
        </p:nvSpPr>
        <p:spPr>
          <a:xfrm>
            <a:off x="4428000" y="2379580"/>
            <a:ext cx="1514849" cy="116549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6" name="AutoShape 26"/>
          <p:cNvSpPr/>
          <p:nvPr/>
        </p:nvSpPr>
        <p:spPr>
          <a:xfrm>
            <a:off x="4428000" y="2360530"/>
            <a:ext cx="797335" cy="472107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535A731C-6985-EA86-E67B-4B53964E1ACF}"/>
              </a:ext>
            </a:extLst>
          </p:cNvPr>
          <p:cNvSpPr/>
          <p:nvPr/>
        </p:nvSpPr>
        <p:spPr>
          <a:xfrm>
            <a:off x="9707444" y="175741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A18111BF-0611-B161-AADD-D603D44C4ACF}"/>
              </a:ext>
            </a:extLst>
          </p:cNvPr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Sdn</a:t>
            </a: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Bhd</a:t>
            </a:r>
            <a:endParaRPr lang="en-US" sz="149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950F2DAD-BE9B-4514-339D-DE332A6C7D2D}"/>
              </a:ext>
            </a:extLst>
          </p:cNvPr>
          <p:cNvSpPr/>
          <p:nvPr/>
        </p:nvSpPr>
        <p:spPr>
          <a:xfrm>
            <a:off x="4458664" y="2404976"/>
            <a:ext cx="5460036" cy="55201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786CCAC6-1C63-D97A-401F-078ABE21258A}"/>
              </a:ext>
            </a:extLst>
          </p:cNvPr>
          <p:cNvSpPr txBox="1"/>
          <p:nvPr/>
        </p:nvSpPr>
        <p:spPr>
          <a:xfrm>
            <a:off x="8112990" y="1595646"/>
            <a:ext cx="2214443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altLang="zh-CN" sz="1600" b="1" spc="121" dirty="0">
                <a:latin typeface="Poppins Bold"/>
                <a:ea typeface="Poppins Bold"/>
                <a:cs typeface="Poppins Bold"/>
                <a:sym typeface="Poppins Bold"/>
              </a:rPr>
              <a:t>enawar</a:t>
            </a:r>
            <a:endParaRPr lang="en-US" sz="1600" b="1" spc="121" dirty="0"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8A34CFA-0E9B-0886-E93B-971EED4D68EC}"/>
              </a:ext>
            </a:extLst>
          </p:cNvPr>
          <p:cNvSpPr/>
          <p:nvPr/>
        </p:nvSpPr>
        <p:spPr>
          <a:xfrm>
            <a:off x="4081690" y="263938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6" name="AutoShape 22">
            <a:extLst>
              <a:ext uri="{FF2B5EF4-FFF2-40B4-BE49-F238E27FC236}">
                <a16:creationId xmlns:a16="http://schemas.microsoft.com/office/drawing/2014/main" id="{AFD4D3C3-1336-6A43-02AB-79FCF2F2983D}"/>
              </a:ext>
            </a:extLst>
          </p:cNvPr>
          <p:cNvSpPr/>
          <p:nvPr/>
        </p:nvSpPr>
        <p:spPr>
          <a:xfrm flipV="1">
            <a:off x="4339797" y="2378349"/>
            <a:ext cx="118214" cy="844091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FA8A328-28C4-DB36-35CD-74518939C34B}"/>
              </a:ext>
            </a:extLst>
          </p:cNvPr>
          <p:cNvSpPr txBox="1"/>
          <p:nvPr/>
        </p:nvSpPr>
        <p:spPr>
          <a:xfrm>
            <a:off x="3235464" y="3236021"/>
            <a:ext cx="135386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Johor Bahru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9525" y="1464248"/>
            <a:ext cx="5282109" cy="5116682"/>
            <a:chOff x="0" y="0"/>
            <a:chExt cx="417599" cy="404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599" cy="404521"/>
            </a:xfrm>
            <a:custGeom>
              <a:avLst/>
              <a:gdLst/>
              <a:ahLst/>
              <a:cxnLst/>
              <a:rect l="l" t="t" r="r" b="b"/>
              <a:pathLst>
                <a:path w="417599" h="404521">
                  <a:moveTo>
                    <a:pt x="0" y="0"/>
                  </a:moveTo>
                  <a:lnTo>
                    <a:pt x="417599" y="0"/>
                  </a:lnTo>
                  <a:lnTo>
                    <a:pt x="417599" y="404521"/>
                  </a:lnTo>
                  <a:lnTo>
                    <a:pt x="0" y="404521"/>
                  </a:lnTo>
                  <a:close/>
                </a:path>
              </a:pathLst>
            </a:custGeom>
            <a:blipFill>
              <a:blip r:embed="rId3"/>
              <a:stretch>
                <a:fillRect l="-16046" r="-1604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1485" y="1487946"/>
            <a:ext cx="2028474" cy="2021374"/>
            <a:chOff x="0" y="0"/>
            <a:chExt cx="427623" cy="426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23" cy="426126"/>
            </a:xfrm>
            <a:custGeom>
              <a:avLst/>
              <a:gdLst/>
              <a:ahLst/>
              <a:cxnLst/>
              <a:rect l="l" t="t" r="r" b="b"/>
              <a:pathLst>
                <a:path w="427623" h="426126">
                  <a:moveTo>
                    <a:pt x="0" y="0"/>
                  </a:moveTo>
                  <a:lnTo>
                    <a:pt x="427623" y="0"/>
                  </a:lnTo>
                  <a:lnTo>
                    <a:pt x="427623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4"/>
              <a:stretch>
                <a:fillRect l="-16729" r="-16729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871" y="1487946"/>
            <a:ext cx="2024065" cy="2021374"/>
            <a:chOff x="0" y="0"/>
            <a:chExt cx="426694" cy="426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6694" cy="426126"/>
            </a:xfrm>
            <a:custGeom>
              <a:avLst/>
              <a:gdLst/>
              <a:ahLst/>
              <a:cxnLst/>
              <a:rect l="l" t="t" r="r" b="b"/>
              <a:pathLst>
                <a:path w="426694" h="426126">
                  <a:moveTo>
                    <a:pt x="0" y="0"/>
                  </a:moveTo>
                  <a:lnTo>
                    <a:pt x="426694" y="0"/>
                  </a:lnTo>
                  <a:lnTo>
                    <a:pt x="426694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5"/>
              <a:stretch>
                <a:fillRect l="-17564" r="-1756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87871" y="3639387"/>
            <a:ext cx="4262089" cy="2941543"/>
            <a:chOff x="0" y="0"/>
            <a:chExt cx="612462" cy="422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2462" cy="422699"/>
            </a:xfrm>
            <a:custGeom>
              <a:avLst/>
              <a:gdLst/>
              <a:ahLst/>
              <a:cxnLst/>
              <a:rect l="l" t="t" r="r" b="b"/>
              <a:pathLst>
                <a:path w="612462" h="422699">
                  <a:moveTo>
                    <a:pt x="0" y="0"/>
                  </a:moveTo>
                  <a:lnTo>
                    <a:pt x="612462" y="0"/>
                  </a:lnTo>
                  <a:lnTo>
                    <a:pt x="612462" y="422699"/>
                  </a:lnTo>
                  <a:lnTo>
                    <a:pt x="0" y="422699"/>
                  </a:lnTo>
                  <a:close/>
                </a:path>
              </a:pathLst>
            </a:custGeom>
            <a:blipFill>
              <a:blip r:embed="rId6"/>
              <a:stretch>
                <a:fillRect t="-4093" b="-409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Sdn</a:t>
            </a: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Bhd</a:t>
            </a:r>
            <a:endParaRPr lang="en-US" sz="149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PP piping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7313" y="1310483"/>
            <a:ext cx="5282109" cy="5116682"/>
            <a:chOff x="0" y="0"/>
            <a:chExt cx="417599" cy="404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599" cy="404521"/>
            </a:xfrm>
            <a:custGeom>
              <a:avLst/>
              <a:gdLst/>
              <a:ahLst/>
              <a:cxnLst/>
              <a:rect l="l" t="t" r="r" b="b"/>
              <a:pathLst>
                <a:path w="417599" h="404521">
                  <a:moveTo>
                    <a:pt x="0" y="0"/>
                  </a:moveTo>
                  <a:lnTo>
                    <a:pt x="417599" y="0"/>
                  </a:lnTo>
                  <a:lnTo>
                    <a:pt x="417599" y="404521"/>
                  </a:lnTo>
                  <a:lnTo>
                    <a:pt x="0" y="404521"/>
                  </a:lnTo>
                  <a:close/>
                </a:path>
              </a:pathLst>
            </a:custGeom>
            <a:blipFill>
              <a:blip r:embed="rId3"/>
              <a:stretch>
                <a:fillRect l="-14538" r="-1453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29289" y="1310483"/>
            <a:ext cx="2028474" cy="2021374"/>
            <a:chOff x="0" y="0"/>
            <a:chExt cx="427623" cy="426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23" cy="426126"/>
            </a:xfrm>
            <a:custGeom>
              <a:avLst/>
              <a:gdLst/>
              <a:ahLst/>
              <a:cxnLst/>
              <a:rect l="l" t="t" r="r" b="b"/>
              <a:pathLst>
                <a:path w="427623" h="426126">
                  <a:moveTo>
                    <a:pt x="0" y="0"/>
                  </a:moveTo>
                  <a:lnTo>
                    <a:pt x="427623" y="0"/>
                  </a:lnTo>
                  <a:lnTo>
                    <a:pt x="427623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4"/>
              <a:stretch>
                <a:fillRect t="-16948" b="-1694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5674" y="1310483"/>
            <a:ext cx="2024065" cy="2021374"/>
            <a:chOff x="0" y="0"/>
            <a:chExt cx="426694" cy="426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6694" cy="426126"/>
            </a:xfrm>
            <a:custGeom>
              <a:avLst/>
              <a:gdLst/>
              <a:ahLst/>
              <a:cxnLst/>
              <a:rect l="l" t="t" r="r" b="b"/>
              <a:pathLst>
                <a:path w="426694" h="426126">
                  <a:moveTo>
                    <a:pt x="0" y="0"/>
                  </a:moveTo>
                  <a:lnTo>
                    <a:pt x="426694" y="0"/>
                  </a:lnTo>
                  <a:lnTo>
                    <a:pt x="426694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5"/>
              <a:stretch>
                <a:fillRect l="-16850" r="-16850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5674" y="3485622"/>
            <a:ext cx="4262089" cy="2941543"/>
            <a:chOff x="0" y="0"/>
            <a:chExt cx="612462" cy="422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2462" cy="422699"/>
            </a:xfrm>
            <a:custGeom>
              <a:avLst/>
              <a:gdLst/>
              <a:ahLst/>
              <a:cxnLst/>
              <a:rect l="l" t="t" r="r" b="b"/>
              <a:pathLst>
                <a:path w="612462" h="422699">
                  <a:moveTo>
                    <a:pt x="0" y="0"/>
                  </a:moveTo>
                  <a:lnTo>
                    <a:pt x="612462" y="0"/>
                  </a:lnTo>
                  <a:lnTo>
                    <a:pt x="612462" y="422699"/>
                  </a:lnTo>
                  <a:lnTo>
                    <a:pt x="0" y="422699"/>
                  </a:lnTo>
                  <a:close/>
                </a:path>
              </a:pathLst>
            </a:custGeom>
            <a:blipFill>
              <a:blip r:embed="rId6"/>
              <a:stretch>
                <a:fillRect t="-4371" b="-4371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Plastic piping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E6BD-7F58-DC32-9769-C67BA189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5FF26D-28DB-DD02-C8E2-7C0704E71483}"/>
              </a:ext>
            </a:extLst>
          </p:cNvPr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5F3ECA-EC92-51AF-39F9-81ACE12F11E3}"/>
              </a:ext>
            </a:extLst>
          </p:cNvPr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85ABBB-9978-9F0B-6FCC-1AA62F518991}"/>
                </a:ext>
              </a:extLst>
            </p:cNvPr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28EB80-AA25-9DC7-FC9A-FB914E7CDE3C}"/>
              </a:ext>
            </a:extLst>
          </p:cNvPr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046181-5EF6-4DEF-8C86-262491F2049B}"/>
                </a:ext>
              </a:extLst>
            </p:cNvPr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2C4983-1448-D344-309B-30DE3C08C202}"/>
                </a:ext>
              </a:extLst>
            </p:cNvPr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F1E7EDD-14F4-E330-2536-91EC7136DABA}"/>
              </a:ext>
            </a:extLst>
          </p:cNvPr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9674C9-9588-D311-8AE1-DD38C0D3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68" y="1310484"/>
            <a:ext cx="3877378" cy="51698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D43817-0AAB-3297-3CB7-D7286150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105" y="1310484"/>
            <a:ext cx="3217581" cy="2413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171DE-947D-D0B8-F234-83CF2D08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678"/>
          <a:stretch>
            <a:fillRect/>
          </a:stretch>
        </p:blipFill>
        <p:spPr>
          <a:xfrm>
            <a:off x="461802" y="1310485"/>
            <a:ext cx="2003821" cy="2413186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CE2F094A-2BED-86A2-B19E-B6971752EB11}"/>
              </a:ext>
            </a:extLst>
          </p:cNvPr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Plastic piping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7F06FE-B2EB-71FA-4DAA-6F1C2D4597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556"/>
          <a:stretch>
            <a:fillRect/>
          </a:stretch>
        </p:blipFill>
        <p:spPr>
          <a:xfrm>
            <a:off x="447070" y="4192669"/>
            <a:ext cx="5484364" cy="21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4772" y="4276806"/>
            <a:ext cx="3036646" cy="2202234"/>
            <a:chOff x="0" y="0"/>
            <a:chExt cx="640156" cy="464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156" cy="464253"/>
            </a:xfrm>
            <a:custGeom>
              <a:avLst/>
              <a:gdLst/>
              <a:ahLst/>
              <a:cxnLst/>
              <a:rect l="l" t="t" r="r" b="b"/>
              <a:pathLst>
                <a:path w="640156" h="464253">
                  <a:moveTo>
                    <a:pt x="0" y="0"/>
                  </a:moveTo>
                  <a:lnTo>
                    <a:pt x="640156" y="0"/>
                  </a:lnTo>
                  <a:lnTo>
                    <a:pt x="640156" y="464253"/>
                  </a:lnTo>
                  <a:lnTo>
                    <a:pt x="0" y="464253"/>
                  </a:lnTo>
                  <a:close/>
                </a:path>
              </a:pathLst>
            </a:custGeom>
            <a:blipFill>
              <a:blip r:embed="rId3"/>
              <a:stretch>
                <a:fillRect l="-3564" r="-356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1124" y="1310484"/>
            <a:ext cx="2873875" cy="2575520"/>
            <a:chOff x="0" y="0"/>
            <a:chExt cx="436366" cy="3808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6366" cy="380805"/>
            </a:xfrm>
            <a:custGeom>
              <a:avLst/>
              <a:gdLst/>
              <a:ahLst/>
              <a:cxnLst/>
              <a:rect l="l" t="t" r="r" b="b"/>
              <a:pathLst>
                <a:path w="436366" h="380805">
                  <a:moveTo>
                    <a:pt x="0" y="0"/>
                  </a:moveTo>
                  <a:lnTo>
                    <a:pt x="436366" y="0"/>
                  </a:lnTo>
                  <a:lnTo>
                    <a:pt x="436366" y="380805"/>
                  </a:lnTo>
                  <a:lnTo>
                    <a:pt x="0" y="380805"/>
                  </a:lnTo>
                  <a:close/>
                </a:path>
              </a:pathLst>
            </a:custGeom>
            <a:blipFill>
              <a:blip r:embed="rId4"/>
              <a:stretch>
                <a:fillRect l="-16513" r="-1651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125" y="283077"/>
            <a:ext cx="4182176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Steel piping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7F2B6C-2326-0733-9370-DE83CC88F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499" y="501650"/>
            <a:ext cx="4410776" cy="2467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12E780-B35C-6F26-7408-5A51AC49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121"/>
          <a:stretch>
            <a:fillRect/>
          </a:stretch>
        </p:blipFill>
        <p:spPr>
          <a:xfrm>
            <a:off x="7300915" y="3230285"/>
            <a:ext cx="2727164" cy="25930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B4F135-436A-9345-7638-B912B9939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474" y="3233333"/>
            <a:ext cx="3457384" cy="2593038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F3DF7A5C-D93F-C839-E0B7-D60881E49A77}"/>
              </a:ext>
            </a:extLst>
          </p:cNvPr>
          <p:cNvSpPr txBox="1"/>
          <p:nvPr/>
        </p:nvSpPr>
        <p:spPr>
          <a:xfrm>
            <a:off x="4859413" y="5749257"/>
            <a:ext cx="5202862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Sanitary piping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413</Words>
  <Application>Microsoft Office PowerPoint</Application>
  <PresentationFormat>Custom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Bold</vt:lpstr>
      <vt:lpstr>IBM Plex Sans</vt:lpstr>
      <vt:lpstr>Calibri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 ME services-2023.pdf</dc:title>
  <dc:creator>Jun Je</dc:creator>
  <cp:lastModifiedBy>JJ tang</cp:lastModifiedBy>
  <cp:revision>2</cp:revision>
  <dcterms:created xsi:type="dcterms:W3CDTF">2006-08-16T00:00:00Z</dcterms:created>
  <dcterms:modified xsi:type="dcterms:W3CDTF">2026-01-15T03:34:42Z</dcterms:modified>
  <dc:identifier>DAGj6mHM79s</dc:identifier>
</cp:coreProperties>
</file>